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2471" autoAdjust="0"/>
  </p:normalViewPr>
  <p:slideViewPr>
    <p:cSldViewPr snapToGrid="0">
      <p:cViewPr varScale="1">
        <p:scale>
          <a:sx n="55" d="100"/>
          <a:sy n="55" d="100"/>
        </p:scale>
        <p:origin x="47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smtClean="0"/>
              <a:t>Demo 3)</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Azure </a:t>
            </a:r>
            <a:r>
              <a:rPr lang="sv-SE" dirty="0" err="1" smtClean="0"/>
              <a:t>Files</a:t>
            </a:r>
            <a:r>
              <a:rPr lang="sv-SE" dirty="0" smtClean="0"/>
              <a:t> is a </a:t>
            </a:r>
            <a:r>
              <a:rPr lang="sv-SE" dirty="0" err="1" smtClean="0"/>
              <a:t>relatively</a:t>
            </a:r>
            <a:r>
              <a:rPr lang="sv-SE" dirty="0" smtClean="0"/>
              <a:t> new</a:t>
            </a:r>
            <a:r>
              <a:rPr lang="sv-SE" baseline="0" dirty="0" smtClean="0"/>
              <a:t> Azur Storage Service </a:t>
            </a:r>
            <a:r>
              <a:rPr lang="sv-SE" baseline="0" dirty="0" err="1" smtClean="0"/>
              <a:t>which</a:t>
            </a:r>
            <a:r>
              <a:rPr lang="sv-SE" baseline="0" dirty="0" smtClean="0"/>
              <a:t> supports the SMB 2.1 </a:t>
            </a:r>
            <a:r>
              <a:rPr lang="sv-SE" baseline="0" dirty="0" err="1" smtClean="0"/>
              <a:t>protocol</a:t>
            </a:r>
            <a:r>
              <a:rPr lang="sv-SE" baseline="0" dirty="0" smtClean="0"/>
              <a:t> </a:t>
            </a:r>
            <a:r>
              <a:rPr lang="sv-SE" baseline="0" dirty="0" err="1" smtClean="0"/>
              <a:t>which</a:t>
            </a:r>
            <a:r>
              <a:rPr lang="sv-SE" baseline="0" dirty="0" smtClean="0"/>
              <a:t> for </a:t>
            </a:r>
            <a:r>
              <a:rPr lang="sv-SE" baseline="0" dirty="0" err="1" smtClean="0"/>
              <a:t>instance</a:t>
            </a:r>
            <a:r>
              <a:rPr lang="sv-SE" baseline="0" dirty="0" smtClean="0"/>
              <a:t> </a:t>
            </a:r>
            <a:r>
              <a:rPr lang="sv-SE" baseline="0" dirty="0" err="1" smtClean="0"/>
              <a:t>enables</a:t>
            </a:r>
            <a:r>
              <a:rPr lang="sv-SE" baseline="0" dirty="0" smtClean="0"/>
              <a:t> migration of </a:t>
            </a:r>
            <a:r>
              <a:rPr lang="sv-SE" baseline="0" dirty="0" err="1" smtClean="0"/>
              <a:t>legacy</a:t>
            </a:r>
            <a:r>
              <a:rPr lang="sv-SE" baseline="0" dirty="0" smtClean="0"/>
              <a:t> </a:t>
            </a:r>
            <a:r>
              <a:rPr lang="sv-SE" baseline="0" dirty="0" err="1" smtClean="0"/>
              <a:t>applications</a:t>
            </a:r>
            <a:r>
              <a:rPr lang="sv-SE" baseline="0" dirty="0" smtClean="0"/>
              <a:t> </a:t>
            </a:r>
            <a:r>
              <a:rPr lang="sv-SE" baseline="0" dirty="0" err="1" smtClean="0"/>
              <a:t>direct</a:t>
            </a:r>
            <a:r>
              <a:rPr lang="sv-SE" baseline="0" dirty="0" smtClean="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a:t>
            </a:r>
            <a:r>
              <a:rPr lang="sv-SE" baseline="0" dirty="0" smtClean="0"/>
              <a:t>past which </a:t>
            </a:r>
            <a:r>
              <a:rPr lang="sv-SE" baseline="0" dirty="0" smtClean="0"/>
              <a:t>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smtClean="0"/>
              <a:t>Use</a:t>
            </a:r>
            <a:r>
              <a:rPr lang="sv-SE" noProof="0" dirty="0" smtClean="0"/>
              <a:t> a </a:t>
            </a:r>
            <a:r>
              <a:rPr lang="sv-SE" noProof="0" dirty="0" err="1" smtClean="0"/>
              <a:t>queue</a:t>
            </a:r>
            <a:r>
              <a:rPr lang="sv-SE" noProof="0" dirty="0" smtClean="0"/>
              <a:t> to make a web form submission faster.</a:t>
            </a:r>
            <a:endParaRPr lang="en-US" noProof="0" dirty="0" smtClean="0"/>
          </a:p>
          <a:p>
            <a:endParaRPr lang="sv-SE" noProof="0" dirty="0" smtClean="0"/>
          </a:p>
          <a:p>
            <a:r>
              <a:rPr lang="sv-SE" noProof="0" dirty="0" err="1" smtClean="0"/>
              <a:t>Here</a:t>
            </a:r>
            <a:r>
              <a:rPr lang="sv-SE" noProof="0" dirty="0" smtClean="0"/>
              <a:t> is a list of</a:t>
            </a:r>
            <a:r>
              <a:rPr lang="sv-SE" baseline="0" noProof="0" dirty="0" smtClean="0"/>
              <a:t> </a:t>
            </a:r>
            <a:r>
              <a:rPr lang="sv-SE" baseline="0" noProof="0" dirty="0" err="1" smtClean="0"/>
              <a:t>available</a:t>
            </a:r>
            <a:r>
              <a:rPr lang="sv-SE" baseline="0" noProof="0" dirty="0" smtClean="0"/>
              <a:t> Azure Storage Explorers:</a:t>
            </a:r>
            <a:endParaRPr lang="en-US" noProof="0" dirty="0" smtClean="0"/>
          </a:p>
          <a:p>
            <a:r>
              <a:rPr lang="en-US" noProof="0" dirty="0" smtClean="0"/>
              <a:t>http://blogs.msdn.com/b/windowsazurestorage/archive/2014/03/11/windows-azure-storage-explorers-2014.aspx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5)</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smtClean="0"/>
              <a:t>Azure Data Storage</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a:t>
            </a:r>
            <a:r>
              <a:rPr lang="en-US" dirty="0"/>
              <a:t>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a:t>
            </a:r>
            <a:r>
              <a:rPr lang="en-US" dirty="0"/>
              <a:t>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a:t>
            </a:r>
            <a:r>
              <a:rPr lang="en-US" sz="3600" dirty="0"/>
              <a:t>Web Service </a:t>
            </a:r>
            <a:r>
              <a:rPr lang="en-US" sz="3600" dirty="0"/>
              <a:t>Operations</a:t>
            </a:r>
            <a:endParaRPr lang="en-US" sz="3600" dirty="0"/>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smtClean="0"/>
              <a:t>Blob </a:t>
            </a:r>
            <a:r>
              <a:rPr lang="en-US" dirty="0" smtClean="0"/>
              <a:t>Details</a:t>
            </a:r>
            <a:endParaRPr lang="en-US" dirty="0"/>
          </a:p>
        </p:txBody>
      </p:sp>
      <p:sp>
        <p:nvSpPr>
          <p:cNvPr id="5" name="Text Placeholder 4"/>
          <p:cNvSpPr>
            <a:spLocks noGrp="1"/>
          </p:cNvSpPr>
          <p:nvPr>
            <p:ph type="body" sz="quarter" idx="11"/>
          </p:nvPr>
        </p:nvSpPr>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Blob Details</a:t>
            </a:r>
            <a:endParaRPr lang="en-US" dirty="0"/>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a:t>
            </a:r>
            <a:r>
              <a:rPr lang="en-US" dirty="0"/>
              <a:t>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Blob&gt;Canoes/Whitewater.jpg&lt;/Blob</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smtClean="0">
                <a:solidFill>
                  <a:schemeClr val="bg1">
                    <a:alpha val="99000"/>
                  </a:schemeClr>
                </a:solidFill>
                <a:latin typeface="+mj-lt"/>
                <a:cs typeface="Consolas" pitchFamily="49" charset="0"/>
              </a:rPr>
              <a:t>&gt;</a:t>
            </a:r>
            <a:endParaRPr lang="en-NZ" sz="2400" dirty="0">
              <a:solidFill>
                <a:schemeClr val="bg1">
                  <a:alpha val="99000"/>
                </a:schemeClr>
              </a:solidFill>
              <a:latin typeface="+mj-lt"/>
              <a:cs typeface="Consolas" pitchFamily="49" charset="0"/>
            </a:endParaRP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smtClean="0"/>
              <a:t>Ad-hoc:</a:t>
            </a:r>
            <a:r>
              <a:rPr lang="en-NZ" sz="3200" spc="-51" dirty="0"/>
              <a:t>	</a:t>
            </a:r>
            <a:r>
              <a:rPr lang="en-NZ" sz="3200" spc="-51" dirty="0" smtClean="0"/>
              <a:t>Policy </a:t>
            </a:r>
            <a:r>
              <a:rPr lang="en-NZ" sz="3200" spc="-51" dirty="0"/>
              <a:t>based:</a:t>
            </a:r>
            <a:r>
              <a:rPr lang="en-NZ" sz="4000" spc="-51" dirty="0"/>
              <a:t/>
            </a:r>
            <a:br>
              <a:rPr lang="en-NZ" sz="4000" spc="-51" dirty="0"/>
            </a:br>
            <a:r>
              <a:rPr lang="en-NZ" sz="4000" spc="-51" dirty="0"/>
              <a:t>Stored Access </a:t>
            </a:r>
            <a:r>
              <a:rPr lang="en-NZ" sz="4000" spc="-51" dirty="0" smtClean="0"/>
              <a:t>Policy	Shared </a:t>
            </a:r>
            <a:r>
              <a:rPr lang="en-NZ" sz="4000" spc="-51" dirty="0"/>
              <a:t>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 </a:t>
            </a:r>
            <a:r>
              <a:rPr lang="en-NZ" dirty="0" smtClean="0"/>
              <a:t>– Two </a:t>
            </a:r>
            <a:r>
              <a:rPr lang="en-NZ" dirty="0"/>
              <a:t>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smtClean="0">
              <a:latin typeface="+mn-lt"/>
            </a:endParaRPr>
          </a:p>
          <a:p>
            <a:pPr marL="0" indent="0" algn="l">
              <a:spcBef>
                <a:spcPts val="1200"/>
              </a:spcBef>
              <a:buNone/>
            </a:pPr>
            <a:r>
              <a:rPr lang="en-NZ" sz="2800" b="1" dirty="0" smtClean="0">
                <a:latin typeface="+mn-lt"/>
              </a:rPr>
              <a:t>Create </a:t>
            </a:r>
            <a:r>
              <a:rPr lang="en-NZ" sz="2800" b="1" dirty="0">
                <a:latin typeface="+mn-lt"/>
              </a:rPr>
              <a:t>Shared Access Signature URL</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smtClean="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a:t>
            </a:r>
            <a:r>
              <a:rPr lang="en-NZ" sz="2800" spc="-51" dirty="0" smtClean="0">
                <a:latin typeface="+mj-lt"/>
              </a:rPr>
              <a:t>fields</a:t>
            </a:r>
            <a:endParaRPr lang="en-NZ" sz="2800" spc="-51" dirty="0">
              <a:latin typeface="+mj-lt"/>
            </a:endParaRP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a:t>
            </a:r>
            <a:r>
              <a:rPr lang="en-NZ" sz="4000" dirty="0"/>
              <a:t>–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a:t>
            </a:r>
            <a:r>
              <a:rPr lang="en-US" sz="11500" dirty="0" smtClean="0"/>
              <a:t>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endParaRPr lang="en-US" sz="2400" dirty="0"/>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a:t>
            </a:r>
            <a:r>
              <a:rPr lang="en-US" sz="11500" dirty="0" smtClean="0"/>
              <a:t>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a:t>
            </a:r>
            <a:r>
              <a:rPr lang="en-US" sz="11500" dirty="0" smtClean="0"/>
              <a:t>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a:t>
            </a:r>
            <a:r>
              <a:rPr lang="en-US" dirty="0"/>
              <a:t> </a:t>
            </a:r>
            <a:r>
              <a:rPr lang="en-US" dirty="0"/>
              <a:t>Storage </a:t>
            </a:r>
            <a:r>
              <a:rPr lang="en-US" dirty="0"/>
              <a:t>Details</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endParaRPr lang="en-US" dirty="0"/>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a:t>
            </a:r>
            <a:r>
              <a:rPr lang="en-US" dirty="0"/>
              <a:t> </a:t>
            </a:r>
            <a:r>
              <a:rPr lang="en-US" dirty="0"/>
              <a:t>Storage </a:t>
            </a:r>
            <a:r>
              <a:rPr lang="en-US" dirty="0"/>
              <a:t>Details</a:t>
            </a:r>
            <a:endParaRPr lang="en-US" dirty="0"/>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a:t>
            </a:r>
            <a:r>
              <a:rPr lang="en-US" dirty="0"/>
              <a:t> </a:t>
            </a:r>
            <a:r>
              <a:rPr lang="en-US" dirty="0"/>
              <a:t>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a:t>
            </a:r>
            <a:r>
              <a:rPr lang="en-US" dirty="0"/>
              <a:t> </a:t>
            </a:r>
            <a:r>
              <a:rPr lang="en-US" dirty="0"/>
              <a:t>Storage </a:t>
            </a:r>
            <a:r>
              <a:rPr lang="en-US" dirty="0"/>
              <a:t>Details</a:t>
            </a:r>
            <a:endParaRPr lang="en-US" dirty="0"/>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73</TotalTime>
  <Words>5865</Words>
  <Application>Microsoft Office PowerPoint</Application>
  <PresentationFormat>Widescreen</PresentationFormat>
  <Paragraphs>1009</Paragraphs>
  <Slides>79</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15</cp:revision>
  <cp:lastPrinted>2014-03-26T17:46:13Z</cp:lastPrinted>
  <dcterms:created xsi:type="dcterms:W3CDTF">2015-04-27T13:37:32Z</dcterms:created>
  <dcterms:modified xsi:type="dcterms:W3CDTF">2015-04-27T14:52:33Z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